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74"/>
    <p:restoredTop sz="94632"/>
  </p:normalViewPr>
  <p:slideViewPr>
    <p:cSldViewPr snapToGrid="0" snapToObjects="1">
      <p:cViewPr>
        <p:scale>
          <a:sx n="53" d="100"/>
          <a:sy n="53" d="100"/>
        </p:scale>
        <p:origin x="144" y="1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2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56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33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03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2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2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8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3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2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9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76814" y="941792"/>
            <a:ext cx="9144000" cy="3063240"/>
            <a:chOff x="1455234" y="1019851"/>
            <a:chExt cx="9144000" cy="3063240"/>
          </a:xfrm>
        </p:grpSpPr>
        <p:grpSp>
          <p:nvGrpSpPr>
            <p:cNvPr id="14" name="Group 13"/>
            <p:cNvGrpSpPr/>
            <p:nvPr/>
          </p:nvGrpSpPr>
          <p:grpSpPr>
            <a:xfrm>
              <a:off x="6027234" y="1019851"/>
              <a:ext cx="4572000" cy="3063240"/>
              <a:chOff x="1374078" y="1344980"/>
              <a:chExt cx="4572000" cy="3063240"/>
            </a:xfrm>
          </p:grpSpPr>
          <p:pic>
            <p:nvPicPr>
              <p:cNvPr id="5" name="Picture 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4078" y="1344980"/>
                <a:ext cx="4572000" cy="306324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7" name="Rectangle 6"/>
              <p:cNvSpPr/>
              <p:nvPr/>
            </p:nvSpPr>
            <p:spPr>
              <a:xfrm>
                <a:off x="5018049" y="3222701"/>
                <a:ext cx="557562" cy="133815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1713570" y="1344980"/>
                <a:ext cx="1196897" cy="138132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455234" y="1019851"/>
              <a:ext cx="4572000" cy="3063240"/>
              <a:chOff x="5946078" y="1344980"/>
              <a:chExt cx="4572000" cy="3063240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46078" y="1347625"/>
                <a:ext cx="4572000" cy="3060595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9668108" y="1635508"/>
                <a:ext cx="702526" cy="13753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6285570" y="1344980"/>
                <a:ext cx="1297259" cy="138132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" name="Straight Connector 2"/>
            <p:cNvCxnSpPr/>
            <p:nvPr/>
          </p:nvCxnSpPr>
          <p:spPr>
            <a:xfrm>
              <a:off x="6027234" y="1019851"/>
              <a:ext cx="0" cy="306324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9811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91" y="989626"/>
            <a:ext cx="8674100" cy="3251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22817" y="4521740"/>
            <a:ext cx="6801852" cy="2809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30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205832" y="1563437"/>
            <a:ext cx="9448388" cy="4333491"/>
            <a:chOff x="1205832" y="1563437"/>
            <a:chExt cx="9448388" cy="433349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5832" y="1563437"/>
              <a:ext cx="4194341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8953" y="1563437"/>
              <a:ext cx="4195267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570537" y="4419600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”Next” button (enclosed within the red rectangle) and then click on Inspect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44388" y="4419600"/>
              <a:ext cx="34649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highlighted portion in blue just means we append the following to our </a:t>
              </a:r>
              <a:r>
                <a:rPr lang="en-US" dirty="0" err="1" smtClean="0"/>
                <a:t>url</a:t>
              </a:r>
              <a:r>
                <a:rPr lang="en-US" dirty="0"/>
                <a:t> </a:t>
              </a:r>
              <a:r>
                <a:rPr lang="en-US" dirty="0" smtClean="0"/>
                <a:t>(if we want another page of campaigns): </a:t>
              </a:r>
              <a:r>
                <a:rPr lang="en-US" b="1" dirty="0" err="1" smtClean="0"/>
                <a:t>find?category</a:t>
              </a:r>
              <a:r>
                <a:rPr lang="en-US" b="1" dirty="0" smtClean="0"/>
                <a:t>=</a:t>
              </a:r>
              <a:r>
                <a:rPr lang="en-US" b="1" dirty="0" err="1" smtClean="0"/>
                <a:t>Health&amp;page</a:t>
              </a:r>
              <a:r>
                <a:rPr lang="en-US" b="1" dirty="0" smtClean="0"/>
                <a:t>=2</a:t>
              </a:r>
              <a:endParaRPr lang="en-US" b="1" dirty="0" smtClean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143213" y="3682231"/>
              <a:ext cx="374544" cy="12260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1937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839620" y="1563437"/>
            <a:ext cx="10202281" cy="4333491"/>
            <a:chOff x="839620" y="1563437"/>
            <a:chExt cx="10202281" cy="4333491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570537" y="4419600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</a:t>
              </a:r>
              <a:r>
                <a:rPr lang="en-US" dirty="0" smtClean="0"/>
                <a:t>title for the first campaign you see and </a:t>
              </a:r>
              <a:r>
                <a:rPr lang="en-US" dirty="0" smtClean="0"/>
                <a:t>then click on Inspect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44388" y="4419600"/>
              <a:ext cx="34649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link </a:t>
              </a:r>
              <a:r>
                <a:rPr lang="en-US" dirty="0"/>
                <a:t>(enclosed within the red rectangle) </a:t>
              </a:r>
              <a:r>
                <a:rPr lang="en-US" dirty="0" smtClean="0"/>
                <a:t>is the </a:t>
              </a:r>
              <a:r>
                <a:rPr lang="en-US" dirty="0" err="1" smtClean="0"/>
                <a:t>url</a:t>
              </a:r>
              <a:r>
                <a:rPr lang="en-US" dirty="0" smtClean="0"/>
                <a:t> for an individual campaign. We will scrape all the individual campaigns on a page. </a:t>
              </a:r>
              <a:endParaRPr lang="en-US" b="1" dirty="0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620" y="1563437"/>
              <a:ext cx="445479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12" name="Picture 11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8773" y="1563437"/>
              <a:ext cx="445312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13" name="Rectangle 12"/>
            <p:cNvSpPr/>
            <p:nvPr/>
          </p:nvSpPr>
          <p:spPr>
            <a:xfrm>
              <a:off x="10143067" y="2438401"/>
              <a:ext cx="533400" cy="10159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17208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3585</TotalTime>
  <Words>88</Words>
  <Application>Microsoft Macintosh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J Galarnyk</dc:creator>
  <cp:lastModifiedBy>Michael J Galarnyk</cp:lastModifiedBy>
  <cp:revision>20</cp:revision>
  <dcterms:created xsi:type="dcterms:W3CDTF">2017-09-08T21:23:37Z</dcterms:created>
  <dcterms:modified xsi:type="dcterms:W3CDTF">2017-09-14T17:18:40Z</dcterms:modified>
</cp:coreProperties>
</file>

<file path=docProps/thumbnail.jpeg>
</file>